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</p:sldMasterIdLst>
  <p:handoutMasterIdLst>
    <p:handoutMasterId r:id="rId6"/>
  </p:handoutMasterIdLst>
  <p:sldIdLst>
    <p:sldId id="261" r:id="rId5"/>
  </p:sldIdLst>
  <p:sldSz cx="32918400" cy="43891200"/>
  <p:notesSz cx="6953250" cy="9239250"/>
  <p:embeddedFontLst>
    <p:embeddedFont>
      <p:font typeface="Nunito" pitchFamily="2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8EF0A-D869-4165-B56B-C68FE6E860E4}" v="20" dt="2024-03-28T18:26:03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4" y="-192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el Diesendruck" userId="48268256-bbeb-4bc8-a4f5-2491ec69f430" providerId="ADAL" clId="{BB28EF0A-D869-4165-B56B-C68FE6E860E4}"/>
    <pc:docChg chg="undo custSel addSld delSld modSld">
      <pc:chgData name="Yael Diesendruck" userId="48268256-bbeb-4bc8-a4f5-2491ec69f430" providerId="ADAL" clId="{BB28EF0A-D869-4165-B56B-C68FE6E860E4}" dt="2024-03-29T19:37:22.255" v="292" actId="20577"/>
      <pc:docMkLst>
        <pc:docMk/>
      </pc:docMkLst>
      <pc:sldChg chg="del">
        <pc:chgData name="Yael Diesendruck" userId="48268256-bbeb-4bc8-a4f5-2491ec69f430" providerId="ADAL" clId="{BB28EF0A-D869-4165-B56B-C68FE6E860E4}" dt="2024-03-24T13:50:45.226" v="3" actId="47"/>
        <pc:sldMkLst>
          <pc:docMk/>
          <pc:sldMk cId="0" sldId="259"/>
        </pc:sldMkLst>
      </pc:sldChg>
      <pc:sldChg chg="addSp delSp modSp mod">
        <pc:chgData name="Yael Diesendruck" userId="48268256-bbeb-4bc8-a4f5-2491ec69f430" providerId="ADAL" clId="{BB28EF0A-D869-4165-B56B-C68FE6E860E4}" dt="2024-03-29T19:37:22.255" v="292" actId="20577"/>
        <pc:sldMkLst>
          <pc:docMk/>
          <pc:sldMk cId="3604701128" sldId="261"/>
        </pc:sldMkLst>
        <pc:spChg chg="mod">
          <ac:chgData name="Yael Diesendruck" userId="48268256-bbeb-4bc8-a4f5-2491ec69f430" providerId="ADAL" clId="{BB28EF0A-D869-4165-B56B-C68FE6E860E4}" dt="2024-03-24T15:00:59.584" v="249" actId="113"/>
          <ac:spMkLst>
            <pc:docMk/>
            <pc:sldMk cId="3604701128" sldId="261"/>
            <ac:spMk id="10" creationId="{D0AB1DBB-F6AD-DAF3-2D4F-036D696CA5F7}"/>
          </ac:spMkLst>
        </pc:spChg>
        <pc:spChg chg="mod">
          <ac:chgData name="Yael Diesendruck" userId="48268256-bbeb-4bc8-a4f5-2491ec69f430" providerId="ADAL" clId="{BB28EF0A-D869-4165-B56B-C68FE6E860E4}" dt="2024-03-24T15:00:27.415" v="247" actId="113"/>
          <ac:spMkLst>
            <pc:docMk/>
            <pc:sldMk cId="3604701128" sldId="261"/>
            <ac:spMk id="13" creationId="{0F159F99-CF58-EB5A-964A-A0A97B772672}"/>
          </ac:spMkLst>
        </pc:spChg>
        <pc:spChg chg="mod">
          <ac:chgData name="Yael Diesendruck" userId="48268256-bbeb-4bc8-a4f5-2491ec69f430" providerId="ADAL" clId="{BB28EF0A-D869-4165-B56B-C68FE6E860E4}" dt="2024-03-24T14:38:43.730" v="145" actId="122"/>
          <ac:spMkLst>
            <pc:docMk/>
            <pc:sldMk cId="3604701128" sldId="261"/>
            <ac:spMk id="14" creationId="{2B283004-6D1E-0FA6-3C19-F9E655B8F0F3}"/>
          </ac:spMkLst>
        </pc:spChg>
        <pc:spChg chg="mod">
          <ac:chgData name="Yael Diesendruck" userId="48268256-bbeb-4bc8-a4f5-2491ec69f430" providerId="ADAL" clId="{BB28EF0A-D869-4165-B56B-C68FE6E860E4}" dt="2024-03-24T14:39:13.753" v="151" actId="122"/>
          <ac:spMkLst>
            <pc:docMk/>
            <pc:sldMk cId="3604701128" sldId="261"/>
            <ac:spMk id="15" creationId="{21A513C2-9F04-AD71-EBB1-E2D3BA3AC524}"/>
          </ac:spMkLst>
        </pc:spChg>
        <pc:spChg chg="mod">
          <ac:chgData name="Yael Diesendruck" userId="48268256-bbeb-4bc8-a4f5-2491ec69f430" providerId="ADAL" clId="{BB28EF0A-D869-4165-B56B-C68FE6E860E4}" dt="2024-03-24T14:38:57.721" v="148" actId="122"/>
          <ac:spMkLst>
            <pc:docMk/>
            <pc:sldMk cId="3604701128" sldId="261"/>
            <ac:spMk id="19" creationId="{0034DE77-018B-8356-4B8A-A43F2E32229A}"/>
          </ac:spMkLst>
        </pc:spChg>
        <pc:spChg chg="mod">
          <ac:chgData name="Yael Diesendruck" userId="48268256-bbeb-4bc8-a4f5-2491ec69f430" providerId="ADAL" clId="{BB28EF0A-D869-4165-B56B-C68FE6E860E4}" dt="2024-03-24T14:56:21.568" v="235" actId="113"/>
          <ac:spMkLst>
            <pc:docMk/>
            <pc:sldMk cId="3604701128" sldId="261"/>
            <ac:spMk id="20" creationId="{F8160BCC-36FC-4419-BD0D-F8E0CD69D3FC}"/>
          </ac:spMkLst>
        </pc:spChg>
        <pc:spChg chg="mod">
          <ac:chgData name="Yael Diesendruck" userId="48268256-bbeb-4bc8-a4f5-2491ec69f430" providerId="ADAL" clId="{BB28EF0A-D869-4165-B56B-C68FE6E860E4}" dt="2024-03-24T14:40:55.526" v="165" actId="1076"/>
          <ac:spMkLst>
            <pc:docMk/>
            <pc:sldMk cId="3604701128" sldId="261"/>
            <ac:spMk id="22" creationId="{7849F593-6E2F-F80B-20B9-EF68DB206DD7}"/>
          </ac:spMkLst>
        </pc:spChg>
        <pc:spChg chg="mod">
          <ac:chgData name="Yael Diesendruck" userId="48268256-bbeb-4bc8-a4f5-2491ec69f430" providerId="ADAL" clId="{BB28EF0A-D869-4165-B56B-C68FE6E860E4}" dt="2024-03-24T14:56:28.229" v="237" actId="113"/>
          <ac:spMkLst>
            <pc:docMk/>
            <pc:sldMk cId="3604701128" sldId="261"/>
            <ac:spMk id="27" creationId="{9E369C6D-A264-4B89-931F-14FD6655F2D2}"/>
          </ac:spMkLst>
        </pc:spChg>
        <pc:spChg chg="mod">
          <ac:chgData name="Yael Diesendruck" userId="48268256-bbeb-4bc8-a4f5-2491ec69f430" providerId="ADAL" clId="{BB28EF0A-D869-4165-B56B-C68FE6E860E4}" dt="2024-03-24T15:00:46.645" v="248" actId="113"/>
          <ac:spMkLst>
            <pc:docMk/>
            <pc:sldMk cId="3604701128" sldId="261"/>
            <ac:spMk id="35" creationId="{04BEA6E4-718F-8037-75B7-9942DDD7CAD9}"/>
          </ac:spMkLst>
        </pc:spChg>
        <pc:spChg chg="mod">
          <ac:chgData name="Yael Diesendruck" userId="48268256-bbeb-4bc8-a4f5-2491ec69f430" providerId="ADAL" clId="{BB28EF0A-D869-4165-B56B-C68FE6E860E4}" dt="2024-03-24T15:00:05.558" v="245" actId="20577"/>
          <ac:spMkLst>
            <pc:docMk/>
            <pc:sldMk cId="3604701128" sldId="261"/>
            <ac:spMk id="54" creationId="{1D01F793-AAC1-A804-0378-D62FB79BBA16}"/>
          </ac:spMkLst>
        </pc:spChg>
        <pc:spChg chg="mod">
          <ac:chgData name="Yael Diesendruck" userId="48268256-bbeb-4bc8-a4f5-2491ec69f430" providerId="ADAL" clId="{BB28EF0A-D869-4165-B56B-C68FE6E860E4}" dt="2024-03-24T14:59:51.253" v="241" actId="114"/>
          <ac:spMkLst>
            <pc:docMk/>
            <pc:sldMk cId="3604701128" sldId="261"/>
            <ac:spMk id="55" creationId="{D6AF7841-2162-B637-95CD-C9B332D9D000}"/>
          </ac:spMkLst>
        </pc:spChg>
        <pc:spChg chg="mod">
          <ac:chgData name="Yael Diesendruck" userId="48268256-bbeb-4bc8-a4f5-2491ec69f430" providerId="ADAL" clId="{BB28EF0A-D869-4165-B56B-C68FE6E860E4}" dt="2024-03-24T14:56:26.037" v="236" actId="113"/>
          <ac:spMkLst>
            <pc:docMk/>
            <pc:sldMk cId="3604701128" sldId="261"/>
            <ac:spMk id="58" creationId="{8A74E460-937F-D89D-C042-F2482400A796}"/>
          </ac:spMkLst>
        </pc:spChg>
        <pc:spChg chg="mod">
          <ac:chgData name="Yael Diesendruck" userId="48268256-bbeb-4bc8-a4f5-2491ec69f430" providerId="ADAL" clId="{BB28EF0A-D869-4165-B56B-C68FE6E860E4}" dt="2024-03-24T14:41:29.268" v="173" actId="20577"/>
          <ac:spMkLst>
            <pc:docMk/>
            <pc:sldMk cId="3604701128" sldId="261"/>
            <ac:spMk id="62" creationId="{F8E07958-BE06-87D1-AFE4-23DAFC66A50B}"/>
          </ac:spMkLst>
        </pc:spChg>
        <pc:spChg chg="mod">
          <ac:chgData name="Yael Diesendruck" userId="48268256-bbeb-4bc8-a4f5-2491ec69f430" providerId="ADAL" clId="{BB28EF0A-D869-4165-B56B-C68FE6E860E4}" dt="2024-03-24T14:56:32.692" v="238" actId="113"/>
          <ac:spMkLst>
            <pc:docMk/>
            <pc:sldMk cId="3604701128" sldId="261"/>
            <ac:spMk id="192" creationId="{B19D30AD-DBD6-9C63-1B77-3372A89022BE}"/>
          </ac:spMkLst>
        </pc:spChg>
        <pc:spChg chg="add mod">
          <ac:chgData name="Yael Diesendruck" userId="48268256-bbeb-4bc8-a4f5-2491ec69f430" providerId="ADAL" clId="{BB28EF0A-D869-4165-B56B-C68FE6E860E4}" dt="2024-03-24T14:32:14.619" v="76" actId="1076"/>
          <ac:spMkLst>
            <pc:docMk/>
            <pc:sldMk cId="3604701128" sldId="261"/>
            <ac:spMk id="202" creationId="{93789A4B-B433-5D39-49A0-73F11C3D5835}"/>
          </ac:spMkLst>
        </pc:spChg>
        <pc:spChg chg="add mod">
          <ac:chgData name="Yael Diesendruck" userId="48268256-bbeb-4bc8-a4f5-2491ec69f430" providerId="ADAL" clId="{BB28EF0A-D869-4165-B56B-C68FE6E860E4}" dt="2024-03-24T14:32:22.855" v="77" actId="1076"/>
          <ac:spMkLst>
            <pc:docMk/>
            <pc:sldMk cId="3604701128" sldId="261"/>
            <ac:spMk id="203" creationId="{DDEDB23C-983B-BB59-C158-572325B7A360}"/>
          </ac:spMkLst>
        </pc:spChg>
        <pc:spChg chg="add mod">
          <ac:chgData name="Yael Diesendruck" userId="48268256-bbeb-4bc8-a4f5-2491ec69f430" providerId="ADAL" clId="{BB28EF0A-D869-4165-B56B-C68FE6E860E4}" dt="2024-03-24T14:32:29.563" v="78" actId="1076"/>
          <ac:spMkLst>
            <pc:docMk/>
            <pc:sldMk cId="3604701128" sldId="261"/>
            <ac:spMk id="204" creationId="{0087EF5C-E585-DCAD-D4FE-AE447B054B9D}"/>
          </ac:spMkLst>
        </pc:spChg>
        <pc:spChg chg="add mod">
          <ac:chgData name="Yael Diesendruck" userId="48268256-bbeb-4bc8-a4f5-2491ec69f430" providerId="ADAL" clId="{BB28EF0A-D869-4165-B56B-C68FE6E860E4}" dt="2024-03-24T14:43:44.852" v="233" actId="1076"/>
          <ac:spMkLst>
            <pc:docMk/>
            <pc:sldMk cId="3604701128" sldId="261"/>
            <ac:spMk id="205" creationId="{F6BDAFF9-000B-7CE2-88AD-17AEDAFCAA76}"/>
          </ac:spMkLst>
        </pc:spChg>
        <pc:spChg chg="add mod">
          <ac:chgData name="Yael Diesendruck" userId="48268256-bbeb-4bc8-a4f5-2491ec69f430" providerId="ADAL" clId="{BB28EF0A-D869-4165-B56B-C68FE6E860E4}" dt="2024-03-24T14:43:49.796" v="234" actId="1076"/>
          <ac:spMkLst>
            <pc:docMk/>
            <pc:sldMk cId="3604701128" sldId="261"/>
            <ac:spMk id="206" creationId="{54C622A0-BE1E-2242-1998-76CD4C8795C2}"/>
          </ac:spMkLst>
        </pc:spChg>
        <pc:spChg chg="add mod">
          <ac:chgData name="Yael Diesendruck" userId="48268256-bbeb-4bc8-a4f5-2491ec69f430" providerId="ADAL" clId="{BB28EF0A-D869-4165-B56B-C68FE6E860E4}" dt="2024-03-24T14:37:32.880" v="137" actId="1076"/>
          <ac:spMkLst>
            <pc:docMk/>
            <pc:sldMk cId="3604701128" sldId="261"/>
            <ac:spMk id="207" creationId="{977E21F2-B4F3-5648-6843-9AE03DD8DA9C}"/>
          </ac:spMkLst>
        </pc:spChg>
        <pc:spChg chg="add mod">
          <ac:chgData name="Yael Diesendruck" userId="48268256-bbeb-4bc8-a4f5-2491ec69f430" providerId="ADAL" clId="{BB28EF0A-D869-4165-B56B-C68FE6E860E4}" dt="2024-03-24T14:37:54.612" v="140" actId="1076"/>
          <ac:spMkLst>
            <pc:docMk/>
            <pc:sldMk cId="3604701128" sldId="261"/>
            <ac:spMk id="210" creationId="{7FE1B1E4-BC4A-32AE-039C-3A86FF9852C4}"/>
          </ac:spMkLst>
        </pc:spChg>
        <pc:spChg chg="add mod">
          <ac:chgData name="Yael Diesendruck" userId="48268256-bbeb-4bc8-a4f5-2491ec69f430" providerId="ADAL" clId="{BB28EF0A-D869-4165-B56B-C68FE6E860E4}" dt="2024-03-24T14:38:11.081" v="141" actId="1076"/>
          <ac:spMkLst>
            <pc:docMk/>
            <pc:sldMk cId="3604701128" sldId="261"/>
            <ac:spMk id="211" creationId="{0291496D-394D-B03E-2985-099B3509E90C}"/>
          </ac:spMkLst>
        </pc:spChg>
        <pc:spChg chg="add mod">
          <ac:chgData name="Yael Diesendruck" userId="48268256-bbeb-4bc8-a4f5-2491ec69f430" providerId="ADAL" clId="{BB28EF0A-D869-4165-B56B-C68FE6E860E4}" dt="2024-03-24T14:42:27.323" v="185" actId="1037"/>
          <ac:spMkLst>
            <pc:docMk/>
            <pc:sldMk cId="3604701128" sldId="261"/>
            <ac:spMk id="212" creationId="{C8418DA9-12A8-FA94-3C4C-10AF05391913}"/>
          </ac:spMkLst>
        </pc:spChg>
        <pc:spChg chg="add mod">
          <ac:chgData name="Yael Diesendruck" userId="48268256-bbeb-4bc8-a4f5-2491ec69f430" providerId="ADAL" clId="{BB28EF0A-D869-4165-B56B-C68FE6E860E4}" dt="2024-03-24T14:42:34.689" v="216" actId="1037"/>
          <ac:spMkLst>
            <pc:docMk/>
            <pc:sldMk cId="3604701128" sldId="261"/>
            <ac:spMk id="213" creationId="{718172BD-C506-764C-3CAA-A0FBA3111C42}"/>
          </ac:spMkLst>
        </pc:spChg>
        <pc:spChg chg="mod">
          <ac:chgData name="Yael Diesendruck" userId="48268256-bbeb-4bc8-a4f5-2491ec69f430" providerId="ADAL" clId="{BB28EF0A-D869-4165-B56B-C68FE6E860E4}" dt="2024-03-28T18:26:03.948" v="279" actId="20577"/>
          <ac:spMkLst>
            <pc:docMk/>
            <pc:sldMk cId="3604701128" sldId="261"/>
            <ac:spMk id="306" creationId="{52719D96-727F-42F6-8B2A-AA919B98673D}"/>
          </ac:spMkLst>
        </pc:spChg>
        <pc:spChg chg="mod">
          <ac:chgData name="Yael Diesendruck" userId="48268256-bbeb-4bc8-a4f5-2491ec69f430" providerId="ADAL" clId="{BB28EF0A-D869-4165-B56B-C68FE6E860E4}" dt="2024-03-29T19:37:22.255" v="292" actId="20577"/>
          <ac:spMkLst>
            <pc:docMk/>
            <pc:sldMk cId="3604701128" sldId="261"/>
            <ac:spMk id="2079" creationId="{EE0A1D66-858D-768A-E916-E1B887C7D2DA}"/>
          </ac:spMkLst>
        </pc:spChg>
        <pc:spChg chg="mod">
          <ac:chgData name="Yael Diesendruck" userId="48268256-bbeb-4bc8-a4f5-2491ec69f430" providerId="ADAL" clId="{BB28EF0A-D869-4165-B56B-C68FE6E860E4}" dt="2024-03-24T15:00:18.396" v="246" actId="113"/>
          <ac:spMkLst>
            <pc:docMk/>
            <pc:sldMk cId="3604701128" sldId="261"/>
            <ac:spMk id="2186" creationId="{DDCDF9F6-1F04-3A50-694B-FD446CBAFD1A}"/>
          </ac:spMkLst>
        </pc:spChg>
        <pc:picChg chg="mod">
          <ac:chgData name="Yael Diesendruck" userId="48268256-bbeb-4bc8-a4f5-2491ec69f430" providerId="ADAL" clId="{BB28EF0A-D869-4165-B56B-C68FE6E860E4}" dt="2024-03-24T14:35:33.654" v="123" actId="1076"/>
          <ac:picMkLst>
            <pc:docMk/>
            <pc:sldMk cId="3604701128" sldId="261"/>
            <ac:picMk id="26" creationId="{C87620CD-6D1B-2C51-0FFA-FA2602F23ADC}"/>
          </ac:picMkLst>
        </pc:picChg>
        <pc:picChg chg="del">
          <ac:chgData name="Yael Diesendruck" userId="48268256-bbeb-4bc8-a4f5-2491ec69f430" providerId="ADAL" clId="{BB28EF0A-D869-4165-B56B-C68FE6E860E4}" dt="2024-03-24T14:35:15.844" v="120" actId="478"/>
          <ac:picMkLst>
            <pc:docMk/>
            <pc:sldMk cId="3604701128" sldId="261"/>
            <ac:picMk id="42" creationId="{78C96BD7-4D68-A9D8-997E-38DEF3AF1D9F}"/>
          </ac:picMkLst>
        </pc:picChg>
        <pc:picChg chg="add del mod">
          <ac:chgData name="Yael Diesendruck" userId="48268256-bbeb-4bc8-a4f5-2491ec69f430" providerId="ADAL" clId="{BB28EF0A-D869-4165-B56B-C68FE6E860E4}" dt="2024-03-24T14:35:37.735" v="125" actId="478"/>
          <ac:picMkLst>
            <pc:docMk/>
            <pc:sldMk cId="3604701128" sldId="261"/>
            <ac:picMk id="208" creationId="{DAB58175-4CCF-6F26-E7CE-2440E896B6DB}"/>
          </ac:picMkLst>
        </pc:picChg>
        <pc:picChg chg="add mod ord">
          <ac:chgData name="Yael Diesendruck" userId="48268256-bbeb-4bc8-a4f5-2491ec69f430" providerId="ADAL" clId="{BB28EF0A-D869-4165-B56B-C68FE6E860E4}" dt="2024-03-24T14:43:35.301" v="232" actId="14100"/>
          <ac:picMkLst>
            <pc:docMk/>
            <pc:sldMk cId="3604701128" sldId="261"/>
            <ac:picMk id="209" creationId="{3DC94D1C-D553-BB7C-ED15-3FBA1F6ADDC4}"/>
          </ac:picMkLst>
        </pc:picChg>
      </pc:sldChg>
      <pc:sldChg chg="delSp modSp new del mod">
        <pc:chgData name="Yael Diesendruck" userId="48268256-bbeb-4bc8-a4f5-2491ec69f430" providerId="ADAL" clId="{BB28EF0A-D869-4165-B56B-C68FE6E860E4}" dt="2024-03-24T16:29:27.688" v="259" actId="2696"/>
        <pc:sldMkLst>
          <pc:docMk/>
          <pc:sldMk cId="1613613292" sldId="262"/>
        </pc:sldMkLst>
        <pc:spChg chg="mod">
          <ac:chgData name="Yael Diesendruck" userId="48268256-bbeb-4bc8-a4f5-2491ec69f430" providerId="ADAL" clId="{BB28EF0A-D869-4165-B56B-C68FE6E860E4}" dt="2024-03-24T15:04:14.205" v="258" actId="20577"/>
          <ac:spMkLst>
            <pc:docMk/>
            <pc:sldMk cId="1613613292" sldId="262"/>
            <ac:spMk id="2" creationId="{5880B729-F30D-6C06-C70D-28C12DCC0DD7}"/>
          </ac:spMkLst>
        </pc:spChg>
        <pc:spChg chg="del mod">
          <ac:chgData name="Yael Diesendruck" userId="48268256-bbeb-4bc8-a4f5-2491ec69f430" providerId="ADAL" clId="{BB28EF0A-D869-4165-B56B-C68FE6E860E4}" dt="2024-03-24T13:51:25.305" v="6" actId="478"/>
          <ac:spMkLst>
            <pc:docMk/>
            <pc:sldMk cId="1613613292" sldId="262"/>
            <ac:spMk id="3" creationId="{362F49ED-8546-C02C-4221-FD1EE1472CC1}"/>
          </ac:spMkLst>
        </pc:spChg>
        <pc:spChg chg="del mod">
          <ac:chgData name="Yael Diesendruck" userId="48268256-bbeb-4bc8-a4f5-2491ec69f430" providerId="ADAL" clId="{BB28EF0A-D869-4165-B56B-C68FE6E860E4}" dt="2024-03-24T13:51:26.423" v="7" actId="478"/>
          <ac:spMkLst>
            <pc:docMk/>
            <pc:sldMk cId="1613613292" sldId="262"/>
            <ac:spMk id="4" creationId="{AC91357F-28C8-D885-8A6A-BD0F279736A3}"/>
          </ac:spMkLst>
        </pc:spChg>
        <pc:spChg chg="del mod">
          <ac:chgData name="Yael Diesendruck" userId="48268256-bbeb-4bc8-a4f5-2491ec69f430" providerId="ADAL" clId="{BB28EF0A-D869-4165-B56B-C68FE6E860E4}" dt="2024-03-24T13:51:28.106" v="8" actId="478"/>
          <ac:spMkLst>
            <pc:docMk/>
            <pc:sldMk cId="1613613292" sldId="262"/>
            <ac:spMk id="5" creationId="{75428124-DD55-75B6-2261-E623E0906850}"/>
          </ac:spMkLst>
        </pc:spChg>
        <pc:spChg chg="del mod">
          <ac:chgData name="Yael Diesendruck" userId="48268256-bbeb-4bc8-a4f5-2491ec69f430" providerId="ADAL" clId="{BB28EF0A-D869-4165-B56B-C68FE6E860E4}" dt="2024-03-24T13:51:29.705" v="9" actId="478"/>
          <ac:spMkLst>
            <pc:docMk/>
            <pc:sldMk cId="1613613292" sldId="262"/>
            <ac:spMk id="6" creationId="{F1F1DDCC-DCAA-8955-54EB-9AAA6F095181}"/>
          </ac:spMkLst>
        </pc:spChg>
      </pc:sldChg>
      <pc:sldChg chg="del">
        <pc:chgData name="Yael Diesendruck" userId="48268256-bbeb-4bc8-a4f5-2491ec69f430" providerId="ADAL" clId="{BB28EF0A-D869-4165-B56B-C68FE6E860E4}" dt="2024-03-24T13:50:44.410" v="2" actId="47"/>
        <pc:sldMkLst>
          <pc:docMk/>
          <pc:sldMk cId="2232872179" sldId="262"/>
        </pc:sldMkLst>
      </pc:sldChg>
      <pc:sldChg chg="del">
        <pc:chgData name="Yael Diesendruck" userId="48268256-bbeb-4bc8-a4f5-2491ec69f430" providerId="ADAL" clId="{BB28EF0A-D869-4165-B56B-C68FE6E860E4}" dt="2024-03-24T13:50:43.812" v="1" actId="47"/>
        <pc:sldMkLst>
          <pc:docMk/>
          <pc:sldMk cId="1905536721" sldId="263"/>
        </pc:sldMkLst>
      </pc:sldChg>
      <pc:sldChg chg="del">
        <pc:chgData name="Yael Diesendruck" userId="48268256-bbeb-4bc8-a4f5-2491ec69f430" providerId="ADAL" clId="{BB28EF0A-D869-4165-B56B-C68FE6E860E4}" dt="2024-03-24T13:50:43.050" v="0" actId="47"/>
        <pc:sldMkLst>
          <pc:docMk/>
          <pc:sldMk cId="3410517782" sldId="264"/>
        </pc:sldMkLst>
      </pc:sldChg>
    </pc:docChg>
  </pc:docChgLst>
  <pc:docChgLst>
    <pc:chgData name="Ronald Herbst" userId="S::ronald@biolojic.com::81239a5b-818a-4d91-94f6-ec114d44fccc" providerId="AD" clId="Web-{9BB2E758-7FB7-6324-8809-775A518C793F}"/>
    <pc:docChg chg="modSld">
      <pc:chgData name="Ronald Herbst" userId="S::ronald@biolojic.com::81239a5b-818a-4d91-94f6-ec114d44fccc" providerId="AD" clId="Web-{9BB2E758-7FB7-6324-8809-775A518C793F}" dt="2024-03-28T18:07:49.459" v="10" actId="20577"/>
      <pc:docMkLst>
        <pc:docMk/>
      </pc:docMkLst>
      <pc:sldChg chg="modSp">
        <pc:chgData name="Ronald Herbst" userId="S::ronald@biolojic.com::81239a5b-818a-4d91-94f6-ec114d44fccc" providerId="AD" clId="Web-{9BB2E758-7FB7-6324-8809-775A518C793F}" dt="2024-03-28T18:07:49.459" v="10" actId="20577"/>
        <pc:sldMkLst>
          <pc:docMk/>
          <pc:sldMk cId="3604701128" sldId="261"/>
        </pc:sldMkLst>
        <pc:spChg chg="mod">
          <ac:chgData name="Ronald Herbst" userId="S::ronald@biolojic.com::81239a5b-818a-4d91-94f6-ec114d44fccc" providerId="AD" clId="Web-{9BB2E758-7FB7-6324-8809-775A518C793F}" dt="2024-03-28T18:07:49.459" v="10" actId="20577"/>
          <ac:spMkLst>
            <pc:docMk/>
            <pc:sldMk cId="3604701128" sldId="261"/>
            <ac:spMk id="62" creationId="{F8E07958-BE06-87D1-AFE4-23DAFC66A50B}"/>
          </ac:spMkLst>
        </pc:spChg>
        <pc:spChg chg="mod">
          <ac:chgData name="Ronald Herbst" userId="S::ronald@biolojic.com::81239a5b-818a-4d91-94f6-ec114d44fccc" providerId="AD" clId="Web-{9BB2E758-7FB7-6324-8809-775A518C793F}" dt="2024-03-28T18:07:05.332" v="5" actId="20577"/>
          <ac:spMkLst>
            <pc:docMk/>
            <pc:sldMk cId="3604701128" sldId="261"/>
            <ac:spMk id="306" creationId="{52719D96-727F-42F6-8B2A-AA919B98673D}"/>
          </ac:spMkLst>
        </pc:spChg>
        <pc:spChg chg="mod">
          <ac:chgData name="Ronald Herbst" userId="S::ronald@biolojic.com::81239a5b-818a-4d91-94f6-ec114d44fccc" providerId="AD" clId="Web-{9BB2E758-7FB7-6324-8809-775A518C793F}" dt="2024-03-28T18:02:51.906" v="2" actId="20577"/>
          <ac:spMkLst>
            <pc:docMk/>
            <pc:sldMk cId="3604701128" sldId="261"/>
            <ac:spMk id="2186" creationId="{DDCDF9F6-1F04-3A50-694B-FD446CBAFD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4F1B5D8-D97D-47DE-99FD-BED51FB7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73C4-6CDE-207F-4D54-67E0FF420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7183123"/>
            <a:ext cx="24688800" cy="1528064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915D-BF7C-5946-1AEC-E13AC2EE9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862C-EBB3-BA48-7F8B-E6AE1F46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D636B-4110-83C0-ED12-F4B2CF1E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D6DA9-9DB6-C576-B5DC-9ADF1C3C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DBB11-81A3-4CFA-BA97-1ABE9A8F3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7506-DBA2-C7FE-DAB3-ABE499DC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35BFD-3B8C-888A-4CB4-0D84E8DC4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67D8-5C56-FD3B-CB5E-915437CA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E25E-86E8-27BD-FB39-41BC90F9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95A54-E8C3-2042-AB24-F9A79CB5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CC0F7-0140-4FFA-BB4D-270D63D3C3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B2974-D7C6-F546-A7D3-3C2CA19D8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557230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A1DB6-B068-5FFF-AB14-0220E1CB6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63140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AFFDC-4F70-C58E-CC78-24A88295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6ACE-11D3-B95D-0945-13C0E467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106B4-8348-9E20-02D9-E2F15E18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B9D64-3336-481D-94A5-F579BB4A8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3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45445" y="1756833"/>
            <a:ext cx="29627512" cy="731520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45446" y="10240435"/>
            <a:ext cx="14756606" cy="14382752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516352" y="10240435"/>
            <a:ext cx="14756606" cy="14382752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45446" y="24826384"/>
            <a:ext cx="14756606" cy="14382748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16352" y="24826384"/>
            <a:ext cx="14756606" cy="14382748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D98BD33-354E-4B11-91E6-709054688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6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22A4-20CC-3307-8B51-68B142B1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E445B-745E-3587-8D48-A6532BC9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5919-7CF0-BFA5-CBBA-317BD97F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8017-0182-A730-6B4E-29D6CF6B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6CB-D893-F144-153A-8F41E66C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0B6B-3169-44D4-847B-7863905C3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9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9E0D-780D-35C3-AD91-08CBFE66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95" y="10942326"/>
            <a:ext cx="28392120" cy="18257517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FDB4C-1FE4-A97A-3A5A-C97538D3A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5995" y="29372566"/>
            <a:ext cx="28392120" cy="9601197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82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82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82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AD84B-D91A-883E-0636-B5D1E254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5CB0F-C1F5-4F26-C4C9-3411B595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9B22-A7DB-2D77-2104-53E7A017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A4FA6-7C07-49C1-973B-224AB06B9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F887-09FB-742E-CC9A-0CE0983E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20E5-6D00-83C6-916F-FA937C614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B5D19-180C-044C-0C10-BB07E11CF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A9D01-4876-A723-96A9-FCD10CF8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38D28-E6A9-1FF2-AD92-B1692C0F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33100-4D5A-6235-D2B2-ECAF98D2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2B25C-7078-4EDD-9EEA-F171F39DFD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0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30AC-B321-8404-3781-2A820C22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8" y="2336803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30CE2-B6CB-DBAB-0C9A-D0D174675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429" y="10759443"/>
            <a:ext cx="13926025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7DCE3-9CDE-071D-DA4F-58BD20E53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7429" y="16032480"/>
            <a:ext cx="13926025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36C43-BE84-983D-0D20-607A0A671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64940" y="10759443"/>
            <a:ext cx="13994608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AFBDB-157E-4EF8-DB49-9CE6D250F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4940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56930-70D5-BB73-5CE5-2293C3D8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FDB40-4D27-C8E2-AA80-7EA94BC4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E4993-B0BC-3668-A0D6-59551AB7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454DA-B8E5-407C-A8B0-B2982CBF71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9188-D5F3-ABEB-121C-C6793EF1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37682-75DA-0A9A-19B3-72802B9E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DBB54-E71D-F4BB-0117-823BB52C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3F37C-A93B-8E93-DB7A-6E745E5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CC813-0CE0-4F7E-9B7F-FCCCD6CE8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ED591-C174-27FD-8B8E-3E6F9E30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0265-4745-3547-94D9-BC4F6A25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732A-7C65-28C9-55BB-EB249AB7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3508A-868C-432E-A93E-3C5AF7B204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04CC-0C9F-EC47-2E2E-9E4FDC28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43D8-A40F-5268-86F4-60F5A6DF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825FE-626D-01EF-76C0-8BC280E5A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E1E38-61C8-BC2B-07A4-3F2CC753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8DF90-8354-F6F9-B35E-3027CA80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F3E8D-163D-5C54-E6E5-A417764D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5CAF5-4FB5-4E33-861E-BCE1A11039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8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3C95-3792-1995-EC27-90D498D8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D82B4-22C0-5C53-6926-33A57F50F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42C19-97AF-313D-B288-CACEAD49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96066-C1E5-0841-73C8-AA2E95F1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9566D-1681-DF44-3BAF-F10E261E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E2774-B9F5-EB6A-993C-090A7CA8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38493-E10F-4F1A-B075-F4B94CA419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50B3D-0951-9D6E-FD5F-4AB75CC8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40" y="2336803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D2D37-5D91-35E1-DC52-53411B12E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B60EA-02A1-B06C-9C1F-010686C68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300E-7837-0492-BD81-5DFFE0051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F5743-BD9A-FEFC-4786-181340CDB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42DBB13-E718-4C9A-AC99-89A36AFA8F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8">
            <a:extLst>
              <a:ext uri="{FF2B5EF4-FFF2-40B4-BE49-F238E27FC236}">
                <a16:creationId xmlns:a16="http://schemas.microsoft.com/office/drawing/2014/main" id="{3DC94D1C-D553-BB7C-ED15-3FBA1F6A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15" y="36020246"/>
            <a:ext cx="13030773" cy="3849065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E4DE12B-4517-17D8-8C1D-DF2EA916341A}"/>
              </a:ext>
            </a:extLst>
          </p:cNvPr>
          <p:cNvSpPr/>
          <p:nvPr/>
        </p:nvSpPr>
        <p:spPr bwMode="auto">
          <a:xfrm>
            <a:off x="1154489" y="6858000"/>
            <a:ext cx="15055958" cy="51440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14350" y="473192"/>
            <a:ext cx="31889700" cy="4945400"/>
          </a:xfrm>
          <a:prstGeom prst="roundRect">
            <a:avLst>
              <a:gd name="adj" fmla="val 6990"/>
            </a:avLst>
          </a:prstGeom>
          <a:solidFill>
            <a:srgbClr val="2D3C50"/>
          </a:solidFill>
          <a:ln>
            <a:noFill/>
            <a:miter lim="800000"/>
          </a:ln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 sz="3000" i="1">
              <a:noFill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1302889" y="1533859"/>
            <a:ext cx="29021972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ts val="6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Nunito" panose="00000500000000000000" pitchFamily="2" charset="0"/>
              </a:rPr>
              <a:t>A Novel Computationally Designed Multibody Targeting IL-13/TSLP </a:t>
            </a:r>
          </a:p>
          <a:p>
            <a:pPr algn="ctr" defTabSz="2820815">
              <a:spcBef>
                <a:spcPts val="6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Nunito" panose="00000500000000000000" pitchFamily="2" charset="0"/>
              </a:rPr>
              <a:t>for Precision Therapy in TH2-Mediated Diseases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1392910" y="3620525"/>
            <a:ext cx="30230090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0" kern="1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Yael Diesendruck</a:t>
            </a:r>
            <a:r>
              <a:rPr lang="en-US" sz="2400" b="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Alik Demishtein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Reut Barak Fuchs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Michael Zhenin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Guy Nimrod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Sharon Fischman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Alexey Shnyder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Hadar Gattengo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Itzhak Meir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Liron Danielpur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Olga Bluvshtein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Morya  Ifrach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,, Avi Haleva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Tomer Shlamkovich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Ayelet Chen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Nikol Malchenko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Dvora  Grunberg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Shmuel Berenshtain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1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Noam Grossman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Tal Vana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Yair Fastman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Jessica Mioduser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Yehezkel Sasson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Inbar Amit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Tim Wyant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Ronald Herbst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 pitchFamily="2" charset="0"/>
              </a:rPr>
              <a:t>, Yanay Ofran</a:t>
            </a: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1,2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" pitchFamily="2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2400" kern="100" baseline="30000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Arial" panose="020B0604020202020204" pitchFamily="34" charset="0"/>
              </a:rPr>
              <a:t>1 </a:t>
            </a:r>
            <a:r>
              <a:rPr lang="en-US" sz="2400" b="0">
                <a:solidFill>
                  <a:schemeClr val="bg1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Biolojic Design, Ltd. Rehovot, Israel. </a:t>
            </a:r>
            <a:r>
              <a:rPr lang="en-US" sz="2400" b="0" baseline="30000">
                <a:solidFill>
                  <a:schemeClr val="bg1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800"/>
              <a:t> </a:t>
            </a:r>
            <a:r>
              <a:rPr lang="en-US" sz="2400" b="0">
                <a:solidFill>
                  <a:schemeClr val="bg1"/>
                </a:solidFill>
                <a:latin typeface="Nunito" pitchFamily="2" charset="0"/>
              </a:rPr>
              <a:t>The Goodman Faculty of Life Sciences, Bar Ilan University, Ramat Gan, Israel.</a:t>
            </a:r>
          </a:p>
        </p:txBody>
      </p:sp>
      <p:sp>
        <p:nvSpPr>
          <p:cNvPr id="20" name="Rectangle 167">
            <a:extLst>
              <a:ext uri="{FF2B5EF4-FFF2-40B4-BE49-F238E27FC236}">
                <a16:creationId xmlns:a16="http://schemas.microsoft.com/office/drawing/2014/main" id="{F8160BCC-36FC-4419-BD0D-F8E0CD69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210" y="22555200"/>
            <a:ext cx="31103925" cy="914400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algn="ctr" defTabSz="2821781"/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Results</a:t>
            </a:r>
          </a:p>
        </p:txBody>
      </p:sp>
      <p:sp>
        <p:nvSpPr>
          <p:cNvPr id="27" name="Rectangle 167">
            <a:extLst>
              <a:ext uri="{FF2B5EF4-FFF2-40B4-BE49-F238E27FC236}">
                <a16:creationId xmlns:a16="http://schemas.microsoft.com/office/drawing/2014/main" id="{9E369C6D-A264-4B89-931F-14FD6655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4797" y="5648482"/>
            <a:ext cx="15055959" cy="914400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algn="ctr" defTabSz="2821781"/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We are redefining what antibodies can do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1AB21CB-F91C-C946-2E0A-08E86ED385DB}"/>
              </a:ext>
            </a:extLst>
          </p:cNvPr>
          <p:cNvGrpSpPr/>
          <p:nvPr/>
        </p:nvGrpSpPr>
        <p:grpSpPr>
          <a:xfrm>
            <a:off x="17196829" y="38389153"/>
            <a:ext cx="14890044" cy="4693155"/>
            <a:chOff x="17348092" y="38588445"/>
            <a:chExt cx="14890044" cy="469315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8D31DDA-90F8-6100-7262-3C18178709C3}"/>
                </a:ext>
              </a:extLst>
            </p:cNvPr>
            <p:cNvSpPr/>
            <p:nvPr/>
          </p:nvSpPr>
          <p:spPr bwMode="auto">
            <a:xfrm>
              <a:off x="17348092" y="38588445"/>
              <a:ext cx="14890044" cy="46931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52719D96-727F-42F6-8B2A-AA919B98673D}"/>
                </a:ext>
              </a:extLst>
            </p:cNvPr>
            <p:cNvSpPr txBox="1"/>
            <p:nvPr/>
          </p:nvSpPr>
          <p:spPr>
            <a:xfrm>
              <a:off x="17724281" y="38888119"/>
              <a:ext cx="14234673" cy="432580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kern="1200"/>
              </a:defPPr>
            </a:lstStyle>
            <a:p>
              <a:pPr marL="342900" indent="-342900" algn="just" fontAlgn="base">
                <a:lnSpc>
                  <a:spcPct val="115000"/>
                </a:lnSpc>
                <a:buFont typeface="Wingdings" panose="05000000000000000000" pitchFamily="2" charset="2"/>
                <a:buChar char=""/>
              </a:pPr>
              <a:r>
                <a:rPr lang="en-US" sz="2400" b="0">
                  <a:solidFill>
                    <a:srgbClr val="002060"/>
                  </a:solidFill>
                  <a:latin typeface="Nunito"/>
                </a:rPr>
                <a:t>Multibodies, symmetrical IgG antibodies with dual targeting, are a novel therapeutic modality developed using </a:t>
              </a:r>
              <a:r>
                <a:rPr lang="en-US" sz="2400" b="0" err="1">
                  <a:solidFill>
                    <a:srgbClr val="002060"/>
                  </a:solidFill>
                  <a:latin typeface="Nunito"/>
                </a:rPr>
                <a:t>Biolojic</a:t>
              </a:r>
              <a:r>
                <a:rPr lang="en-US" sz="2400" b="0">
                  <a:solidFill>
                    <a:srgbClr val="002060"/>
                  </a:solidFill>
                  <a:latin typeface="Nunito"/>
                </a:rPr>
                <a:t> </a:t>
              </a:r>
              <a:r>
                <a:rPr lang="en-US" sz="2400">
                  <a:solidFill>
                    <a:srgbClr val="002060"/>
                  </a:solidFill>
                  <a:latin typeface="Nunito"/>
                </a:rPr>
                <a:t>Design's </a:t>
              </a:r>
              <a:r>
                <a:rPr lang="en-US" sz="2400" b="0">
                  <a:solidFill>
                    <a:srgbClr val="002060"/>
                  </a:solidFill>
                  <a:latin typeface="Nunito"/>
                </a:rPr>
                <a:t>unique computational methodologies.</a:t>
              </a:r>
              <a:r>
                <a:rPr lang="en-US" sz="2400">
                  <a:solidFill>
                    <a:srgbClr val="002060"/>
                  </a:solidFill>
                  <a:latin typeface="Nunito"/>
                </a:rPr>
                <a:t> </a:t>
              </a:r>
              <a:endParaRPr lang="en-US" sz="2400" b="0">
                <a:solidFill>
                  <a:srgbClr val="002060"/>
                </a:solidFill>
                <a:latin typeface="Nunito" pitchFamily="2" charset="0"/>
              </a:endParaRPr>
            </a:p>
            <a:p>
              <a:pPr marL="342900" lvl="0" indent="-342900" algn="just" fontAlgn="base">
                <a:lnSpc>
                  <a:spcPct val="115000"/>
                </a:lnSpc>
                <a:buFont typeface="Wingdings" panose="05000000000000000000" pitchFamily="2" charset="2"/>
                <a:buChar char=""/>
              </a:pPr>
              <a:r>
                <a:rPr lang="en-US" sz="2400" b="0">
                  <a:solidFill>
                    <a:srgbClr val="002060"/>
                  </a:solidFill>
                  <a:latin typeface="Nunito" pitchFamily="2" charset="0"/>
                </a:rPr>
                <a:t>Here we present a multibody targeting IL-13 and TSLP with high affinity to both cytokines. </a:t>
              </a:r>
            </a:p>
            <a:p>
              <a:pPr marL="342900" lvl="0" indent="-342900" algn="just" fontAlgn="base">
                <a:lnSpc>
                  <a:spcPct val="115000"/>
                </a:lnSpc>
                <a:buFont typeface="Wingdings" panose="05000000000000000000" pitchFamily="2" charset="2"/>
                <a:buChar char=""/>
              </a:pPr>
              <a:r>
                <a:rPr lang="en-US" sz="2400" b="0">
                  <a:solidFill>
                    <a:srgbClr val="002060"/>
                  </a:solidFill>
                  <a:latin typeface="Nunito" pitchFamily="2" charset="0"/>
                </a:rPr>
                <a:t>By effectively attenuating CD23 expression on monocytes and completely inhibiting TARC secretion, Biolojic’s multibody showcases potent biological activity.</a:t>
              </a:r>
            </a:p>
            <a:p>
              <a:pPr marL="342900" lvl="0" indent="-342900" algn="just" fontAlgn="base">
                <a:lnSpc>
                  <a:spcPct val="115000"/>
                </a:lnSpc>
                <a:buFont typeface="Wingdings" panose="05000000000000000000" pitchFamily="2" charset="2"/>
                <a:buChar char=""/>
              </a:pPr>
              <a:r>
                <a:rPr lang="en-US" sz="2400" b="0">
                  <a:solidFill>
                    <a:srgbClr val="002060"/>
                  </a:solidFill>
                  <a:latin typeface="Nunito" pitchFamily="2" charset="0"/>
                </a:rPr>
                <a:t>Moreover, favorable pharmacokinetic attributes observed in rat models together with its robust developability profile (including stability under diverse stress conditions, optimal thermostability, high purity, and yield), underscores its potential as a promising therapeutic agent.</a:t>
              </a:r>
            </a:p>
            <a:p>
              <a:pPr marL="342900" lvl="0" indent="-342900" algn="just" fontAlgn="base">
                <a:lnSpc>
                  <a:spcPct val="115000"/>
                </a:lnSpc>
                <a:buFont typeface="Wingdings" panose="05000000000000000000" pitchFamily="2" charset="2"/>
                <a:buChar char=""/>
              </a:pPr>
              <a:r>
                <a:rPr lang="en-US" sz="2400" b="0">
                  <a:solidFill>
                    <a:srgbClr val="002060"/>
                  </a:solidFill>
                  <a:latin typeface="Nunito" pitchFamily="2" charset="0"/>
                </a:rPr>
                <a:t>Biolojic’s multibody emerges as a compelling candidate for addressing TH2-mediated disorders like atopic dermatitis and asthma.</a:t>
              </a:r>
            </a:p>
          </p:txBody>
        </p:sp>
      </p:grpSp>
      <p:pic>
        <p:nvPicPr>
          <p:cNvPr id="245" name="Picture 244">
            <a:extLst>
              <a:ext uri="{FF2B5EF4-FFF2-40B4-BE49-F238E27FC236}">
                <a16:creationId xmlns:a16="http://schemas.microsoft.com/office/drawing/2014/main" id="{F1C69B85-99A6-C082-D6CE-610810F66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57" y="615707"/>
            <a:ext cx="4920849" cy="775637"/>
          </a:xfrm>
          <a:prstGeom prst="rect">
            <a:avLst/>
          </a:prstGeom>
        </p:spPr>
      </p:pic>
      <p:sp>
        <p:nvSpPr>
          <p:cNvPr id="2079" name="Rectangle 1">
            <a:extLst>
              <a:ext uri="{FF2B5EF4-FFF2-40B4-BE49-F238E27FC236}">
                <a16:creationId xmlns:a16="http://schemas.microsoft.com/office/drawing/2014/main" id="{EE0A1D66-858D-768A-E916-E1B887C7D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539" y="7261934"/>
            <a:ext cx="14476026" cy="45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rgbClr val="002060"/>
                </a:solidFill>
                <a:effectLst/>
                <a:latin typeface="Nunito" pitchFamily="2" charset="0"/>
                <a:ea typeface="Aptos" panose="020B0004020202020204" pitchFamily="34" charset="0"/>
              </a:rPr>
              <a:t>Biolojic </a:t>
            </a:r>
            <a:r>
              <a:rPr lang="en-US" sz="2800" b="0">
                <a:solidFill>
                  <a:srgbClr val="002060"/>
                </a:solidFill>
                <a:effectLst/>
                <a:latin typeface="Nunito" pitchFamily="2" charset="0"/>
                <a:ea typeface="Aptos" panose="020B0004020202020204" pitchFamily="34" charset="0"/>
              </a:rPr>
              <a:t>has designed a </a:t>
            </a:r>
            <a:r>
              <a:rPr lang="en-US" sz="2800" b="0" dirty="0">
                <a:solidFill>
                  <a:srgbClr val="002060"/>
                </a:solidFill>
                <a:effectLst/>
                <a:latin typeface="Nunito" pitchFamily="2" charset="0"/>
                <a:ea typeface="Aptos" panose="020B0004020202020204" pitchFamily="34" charset="0"/>
              </a:rPr>
              <a:t>multibody that binds two cytokines, IL-13 and TSLP, with the same Fab domain.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Nunito" pitchFamily="2" charset="0"/>
                <a:ea typeface="Aptos" panose="020B0004020202020204" pitchFamily="34" charset="0"/>
              </a:rPr>
              <a:t>Multibodies</a:t>
            </a:r>
            <a:r>
              <a:rPr lang="en-US" sz="2800" b="0" dirty="0">
                <a:solidFill>
                  <a:srgbClr val="002060"/>
                </a:solidFill>
                <a:effectLst/>
                <a:latin typeface="Nunito" pitchFamily="2" charset="0"/>
                <a:ea typeface="Aptos" panose="020B0004020202020204" pitchFamily="34" charset="0"/>
              </a:rPr>
              <a:t> are fully human IgG antibodies that maintain a natural symmetrical format but can specifically bind two or more targets. Here we present a multibody that binds two cytokines that play a key role in Th2 immunity. TSLP is an ‘upstream’ cytokine, secreted upon exposure to allergens/triggers by dendritic cells, leading to downstream signaling cascade that leads to secretion of IL-13 by ILC2 cells, macrophages and CD4</a:t>
            </a:r>
            <a:r>
              <a:rPr lang="en-US" sz="2800" b="0" baseline="30000" dirty="0">
                <a:solidFill>
                  <a:srgbClr val="002060"/>
                </a:solidFill>
                <a:effectLst/>
                <a:latin typeface="Nunito" pitchFamily="2" charset="0"/>
                <a:ea typeface="Aptos" panose="020B0004020202020204" pitchFamily="34" charset="0"/>
              </a:rPr>
              <a:t>+</a:t>
            </a:r>
            <a:r>
              <a:rPr lang="en-US" sz="2800" b="0" dirty="0">
                <a:solidFill>
                  <a:srgbClr val="002060"/>
                </a:solidFill>
                <a:effectLst/>
                <a:latin typeface="Nunito" pitchFamily="2" charset="0"/>
                <a:ea typeface="Aptos" panose="020B0004020202020204" pitchFamily="34" charset="0"/>
              </a:rPr>
              <a:t> T cells. IL-13 further promotes Th2 immunity responses to promote inflammation. Targeting both upstream and downstream cytokines involved in the Th2 immunity process has the potential to alleviate Th2-mediated diseases such as atopic dermatitis and asthma.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unito" pitchFamily="2" charset="0"/>
            </a:endParaRPr>
          </a:p>
        </p:txBody>
      </p:sp>
      <p:pic>
        <p:nvPicPr>
          <p:cNvPr id="2080" name="Picture 2079">
            <a:extLst>
              <a:ext uri="{FF2B5EF4-FFF2-40B4-BE49-F238E27FC236}">
                <a16:creationId xmlns:a16="http://schemas.microsoft.com/office/drawing/2014/main" id="{3E274013-164C-0535-5C5E-E44483D43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898" y="12273215"/>
            <a:ext cx="11526766" cy="8405983"/>
          </a:xfrm>
          <a:prstGeom prst="rect">
            <a:avLst/>
          </a:prstGeom>
        </p:spPr>
      </p:pic>
      <p:sp>
        <p:nvSpPr>
          <p:cNvPr id="2186" name="TextBox 2185">
            <a:extLst>
              <a:ext uri="{FF2B5EF4-FFF2-40B4-BE49-F238E27FC236}">
                <a16:creationId xmlns:a16="http://schemas.microsoft.com/office/drawing/2014/main" id="{DDCDF9F6-1F04-3A50-694B-FD446CBAFD1A}"/>
              </a:ext>
            </a:extLst>
          </p:cNvPr>
          <p:cNvSpPr txBox="1"/>
          <p:nvPr/>
        </p:nvSpPr>
        <p:spPr>
          <a:xfrm>
            <a:off x="1739504" y="28651200"/>
            <a:ext cx="13444319" cy="29392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Figure 4. Binding kinetics to hTSLP and hIL-13 is similar to those of two clinical monospecific benchmarks as measured by SPR. </a:t>
            </a:r>
            <a:r>
              <a:rPr lang="en-US" sz="2400" b="0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Binding of Biolojic’s multibody to hIL-13 </a:t>
            </a:r>
            <a:r>
              <a:rPr lang="en-US" sz="2400" b="0">
                <a:solidFill>
                  <a:srgbClr val="002060"/>
                </a:solidFill>
                <a:latin typeface="Nunito"/>
              </a:rPr>
              <a:t>with an affinity of 13.4pM, compared to affinity of anti IL-13 tralolkinunmab (0.15nM) </a:t>
            </a:r>
            <a:r>
              <a:rPr lang="en-US" sz="2400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[A]</a:t>
            </a:r>
            <a:r>
              <a:rPr lang="en-US" sz="2400" b="0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. Binding of </a:t>
            </a:r>
            <a:r>
              <a:rPr lang="en-US" sz="2400" b="0" err="1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Biolojic’s</a:t>
            </a:r>
            <a:r>
              <a:rPr lang="en-US" sz="2400" b="0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 multibody </a:t>
            </a:r>
            <a:r>
              <a:rPr lang="en-US" sz="2400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to </a:t>
            </a:r>
            <a:r>
              <a:rPr lang="en-US" sz="2400" err="1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hTSLP</a:t>
            </a:r>
            <a:r>
              <a:rPr lang="en-US" sz="2400" b="0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 </a:t>
            </a:r>
            <a:r>
              <a:rPr lang="en-US" sz="2400" b="0">
                <a:solidFill>
                  <a:srgbClr val="002060"/>
                </a:solidFill>
                <a:latin typeface="Nunito"/>
              </a:rPr>
              <a:t>with an affinity of 2.85pM, compared to affinity to anti TSLP tezepelumab (15.8pM) </a:t>
            </a:r>
            <a:r>
              <a:rPr lang="en-US" sz="2400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[B]</a:t>
            </a:r>
            <a:r>
              <a:rPr lang="en-US" sz="2400" b="0">
                <a:solidFill>
                  <a:srgbClr val="002060"/>
                </a:solidFill>
                <a:latin typeface="Nunito"/>
              </a:rPr>
              <a:t>. </a:t>
            </a:r>
            <a:r>
              <a:rPr lang="en-US" sz="2400" b="0">
                <a:solidFill>
                  <a:srgbClr val="002060"/>
                </a:solidFill>
                <a:highlight>
                  <a:srgbClr val="FFFFFF"/>
                </a:highlight>
                <a:latin typeface="Nunito"/>
              </a:rPr>
              <a:t>SPR was performed by capturing the antibody onto an anti-hFc precoated CM5 chip, and a serial dilution of IL-13/TSLP was injected in a multi-cycle strategy.</a:t>
            </a:r>
            <a:endParaRPr lang="en-US" sz="2400" b="0">
              <a:solidFill>
                <a:srgbClr val="002060"/>
              </a:solidFill>
              <a:latin typeface="Nunito"/>
            </a:endParaRPr>
          </a:p>
          <a:p>
            <a:pPr algn="just"/>
            <a:r>
              <a:rPr lang="en-US" sz="1800" b="0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1. Benchmark value was taken from: Thom, G. et al. Proc. Natl. Acad. Sci. U. S. A. 103, 7619–7624 (2006).</a:t>
            </a:r>
          </a:p>
          <a:p>
            <a:pPr algn="just"/>
            <a:r>
              <a:rPr lang="en-US" sz="1800" b="0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2. Benchmark value was taken from: NDA/BLA Multi-disciplinary Review and Evaluation {BLA 761224} {Tezspire/Tezepelumab}</a:t>
            </a:r>
            <a:endParaRPr lang="he-IL" sz="1800" b="0">
              <a:solidFill>
                <a:srgbClr val="002060"/>
              </a:solidFill>
              <a:highlight>
                <a:srgbClr val="FFFFFF"/>
              </a:highlight>
              <a:latin typeface="Nunit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1211D-75D5-9F0A-06A2-DA5C8DB26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3368" y="6777059"/>
            <a:ext cx="7375704" cy="80454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4BEA6E4-718F-8037-75B7-9942DDD7CAD9}"/>
              </a:ext>
            </a:extLst>
          </p:cNvPr>
          <p:cNvSpPr txBox="1"/>
          <p:nvPr/>
        </p:nvSpPr>
        <p:spPr>
          <a:xfrm>
            <a:off x="1517619" y="40131025"/>
            <a:ext cx="135798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Figure 5. Biolojic’s multibody completely downregulates TARC levels in IL-13 &amp; TSLP stimulated hPBMCs, while mono-targeting benchmark Abs demonstrates partial inhibition. </a:t>
            </a:r>
            <a:r>
              <a:rPr lang="en-US" sz="2400" b="0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hPBMCs were stimulated for 48h with either IL-13 </a:t>
            </a:r>
            <a:r>
              <a:rPr lang="en-US" sz="2400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[A]</a:t>
            </a:r>
            <a:r>
              <a:rPr lang="en-US" sz="2400" b="0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, TSLP </a:t>
            </a:r>
            <a:r>
              <a:rPr lang="en-US" sz="2400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[B]</a:t>
            </a:r>
            <a:r>
              <a:rPr lang="en-US" sz="2400" b="0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 or with the combination of both cytokines </a:t>
            </a:r>
            <a:r>
              <a:rPr lang="en-US" sz="2400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[C]</a:t>
            </a:r>
            <a:r>
              <a:rPr lang="en-US" sz="2400" b="0">
                <a:solidFill>
                  <a:srgbClr val="002060"/>
                </a:solidFill>
                <a:highlight>
                  <a:srgbClr val="FFFFFF"/>
                </a:highlight>
                <a:latin typeface="Nunito" pitchFamily="2" charset="0"/>
              </a:rPr>
              <a:t>. Following stimulation, cells were treated with tested antibodies: Biolojic’s multibody was compared to an anti-TSLP Ab (Tezepelumab) and to anti IL-13 Abs (Tralokinumab and Lebrikizumab). TARC levels in the supernatant were measured by ELISA. Stimulation with a single cytokine resulted with a comparable full inhibitory effect, while only Biolojic’s multibody demonstrates full inhibition of TARC levels when cells were stimulated with both cytokines.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D3A1BD-9510-137A-05C1-645E72BE4876}"/>
              </a:ext>
            </a:extLst>
          </p:cNvPr>
          <p:cNvGrpSpPr/>
          <p:nvPr/>
        </p:nvGrpSpPr>
        <p:grpSpPr>
          <a:xfrm>
            <a:off x="1221816" y="32613600"/>
            <a:ext cx="14645930" cy="2784908"/>
            <a:chOff x="1221816" y="32732872"/>
            <a:chExt cx="14645930" cy="2784908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18114BA-6937-C45E-DA94-BBAFA54848AE}"/>
                </a:ext>
              </a:extLst>
            </p:cNvPr>
            <p:cNvSpPr/>
            <p:nvPr/>
          </p:nvSpPr>
          <p:spPr bwMode="auto">
            <a:xfrm>
              <a:off x="1221816" y="32732872"/>
              <a:ext cx="14645930" cy="27849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DEEE6E-C363-47A5-1E1E-E1AAFB06F845}"/>
                </a:ext>
              </a:extLst>
            </p:cNvPr>
            <p:cNvSpPr txBox="1"/>
            <p:nvPr/>
          </p:nvSpPr>
          <p:spPr>
            <a:xfrm>
              <a:off x="1391720" y="33057575"/>
              <a:ext cx="14234673" cy="2409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6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>
                  <a:solidFill>
                    <a:srgbClr val="002060"/>
                  </a:solidFill>
                  <a:latin typeface="Nunito" pitchFamily="2" charset="0"/>
                </a:rPr>
                <a:t>The biological effect of TSLP and IL-13 is monitored by measuring the levels of two biomarkers:</a:t>
              </a:r>
            </a:p>
            <a:p>
              <a:pPr marL="457200" indent="-457200" algn="just">
                <a:lnSpc>
                  <a:spcPts val="260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2400">
                  <a:solidFill>
                    <a:srgbClr val="002060"/>
                  </a:solidFill>
                  <a:latin typeface="Nunito" pitchFamily="2" charset="0"/>
                </a:rPr>
                <a:t>TARC</a:t>
              </a:r>
              <a:r>
                <a:rPr lang="en-US" sz="2400" b="0">
                  <a:solidFill>
                    <a:srgbClr val="002060"/>
                  </a:solidFill>
                  <a:latin typeface="Nunito" pitchFamily="2" charset="0"/>
                </a:rPr>
                <a:t>-mediated recruitment of Th2 cells and CLA+ CD4+ T cells plays a key role in allergic diseases. TARC serves as a clinical biomarker for atopic dermatitis severity as well as efficacy of treatment. Both IL-13 and TSLP directly upregulate TARC production by dendritic cells.</a:t>
              </a:r>
            </a:p>
            <a:p>
              <a:pPr marL="457200" indent="-457200" algn="just">
                <a:lnSpc>
                  <a:spcPts val="260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2400">
                  <a:solidFill>
                    <a:srgbClr val="002060"/>
                  </a:solidFill>
                  <a:latin typeface="Nunito" pitchFamily="2" charset="0"/>
                </a:rPr>
                <a:t>CD23</a:t>
              </a:r>
              <a:r>
                <a:rPr lang="en-US" sz="2400" b="0">
                  <a:solidFill>
                    <a:srgbClr val="002060"/>
                  </a:solidFill>
                  <a:latin typeface="Nunito" pitchFamily="2" charset="0"/>
                </a:rPr>
                <a:t> (</a:t>
              </a:r>
              <a:r>
                <a:rPr lang="en-US" sz="2400" b="0" err="1">
                  <a:solidFill>
                    <a:srgbClr val="002060"/>
                  </a:solidFill>
                  <a:latin typeface="Nunito" pitchFamily="2" charset="0"/>
                </a:rPr>
                <a:t>FcɛRII</a:t>
              </a:r>
              <a:r>
                <a:rPr lang="en-US" sz="2400" b="0">
                  <a:solidFill>
                    <a:srgbClr val="002060"/>
                  </a:solidFill>
                  <a:latin typeface="Nunito" pitchFamily="2" charset="0"/>
                </a:rPr>
                <a:t>) is the "low affinity" receptor for IgE. Stimulation of PBMCs with IL-13 induces expression of CD23 in B cells and monocytes.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AB1DBB-F6AD-DAF3-2D4F-036D696CA5F7}"/>
              </a:ext>
            </a:extLst>
          </p:cNvPr>
          <p:cNvSpPr txBox="1"/>
          <p:nvPr/>
        </p:nvSpPr>
        <p:spPr>
          <a:xfrm>
            <a:off x="17935279" y="35018008"/>
            <a:ext cx="13554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Figure 7. Biolojic’s multibody pharmacokinetics profile in rats. </a:t>
            </a:r>
            <a:r>
              <a:rPr lang="en-US" sz="2400" b="0">
                <a:solidFill>
                  <a:srgbClr val="002060"/>
                </a:solidFill>
                <a:latin typeface="Nunito" pitchFamily="2" charset="0"/>
              </a:rPr>
              <a:t>Biolojic’s multibody </a:t>
            </a:r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[A]</a:t>
            </a:r>
            <a:r>
              <a:rPr lang="en-US" sz="2400" b="0">
                <a:solidFill>
                  <a:srgbClr val="002060"/>
                </a:solidFill>
                <a:latin typeface="Nunito" pitchFamily="2" charset="0"/>
              </a:rPr>
              <a:t> and vedolizumab as a control antibody </a:t>
            </a:r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[B]</a:t>
            </a:r>
            <a:r>
              <a:rPr lang="en-US" sz="2400" b="0">
                <a:solidFill>
                  <a:srgbClr val="002060"/>
                </a:solidFill>
                <a:latin typeface="Nunito" pitchFamily="2" charset="0"/>
              </a:rPr>
              <a:t> were administered to Sprague−Dawley rats in 0.5mg/Kg (n=4 per group). Ab concentration at tested time points are presented for each animal. Biolojic’s multibody shows a typical PK profile with a rapid distribution phase and a slower elimination phase, similarly to the control Ab.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59F99-CF58-EB5A-964A-A0A97B772672}"/>
              </a:ext>
            </a:extLst>
          </p:cNvPr>
          <p:cNvSpPr txBox="1"/>
          <p:nvPr/>
        </p:nvSpPr>
        <p:spPr>
          <a:xfrm>
            <a:off x="17796615" y="27967124"/>
            <a:ext cx="138071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Figure 6. Downregulation of IgE receptor CD23 by Biolojic’s multibody is comparable with IL-13 targeting benchmarks.</a:t>
            </a:r>
            <a:r>
              <a:rPr lang="en-US" sz="240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2400" b="0">
                <a:solidFill>
                  <a:srgbClr val="002060"/>
                </a:solidFill>
                <a:latin typeface="Nunito" pitchFamily="2" charset="0"/>
              </a:rPr>
              <a:t>hPBMCs were stimulated for 48h with IL-13 alone and treated with tested Abs. As expected, the anti-TSLP benchmark Ab (Tezepelumab) had no effect, while anti IL-13 benchmark Abs (lebrikizumab and tralokinumab) and Biolojic’s multibody lower CD23 expression in a comparable dose-dependent manner. CD23 expression levels in monocytes are presented as percentage of the parental population (CD14+ cells).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83004-6D1E-0FA6-3C19-F9E655B8F0F3}"/>
              </a:ext>
            </a:extLst>
          </p:cNvPr>
          <p:cNvSpPr txBox="1"/>
          <p:nvPr/>
        </p:nvSpPr>
        <p:spPr>
          <a:xfrm>
            <a:off x="1222428" y="23698200"/>
            <a:ext cx="14234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chemeClr val="accent2"/>
                </a:solidFill>
                <a:highlight>
                  <a:srgbClr val="FFFFFF"/>
                </a:highlight>
                <a:latin typeface="Nunito" pitchFamily="2" charset="0"/>
              </a:rPr>
              <a:t>Binding kinetics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513C2-9F04-AD71-EBB1-E2D3BA3AC524}"/>
              </a:ext>
            </a:extLst>
          </p:cNvPr>
          <p:cNvSpPr txBox="1"/>
          <p:nvPr/>
        </p:nvSpPr>
        <p:spPr>
          <a:xfrm>
            <a:off x="18003462" y="30611493"/>
            <a:ext cx="14234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chemeClr val="accent2"/>
                </a:solidFill>
                <a:highlight>
                  <a:srgbClr val="FFFFFF"/>
                </a:highlight>
                <a:latin typeface="Nunito" pitchFamily="2" charset="0"/>
              </a:rPr>
              <a:t>Pharmacokinetics</a:t>
            </a:r>
            <a:r>
              <a:rPr lang="en-US" sz="2800" i="1">
                <a:solidFill>
                  <a:schemeClr val="accent5"/>
                </a:solidFill>
                <a:highlight>
                  <a:srgbClr val="FFFFFF"/>
                </a:highlight>
                <a:latin typeface="Nunito" pitchFamily="2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highlight>
                  <a:srgbClr val="FFFFFF"/>
                </a:highlight>
                <a:latin typeface="Nunito" pitchFamily="2" charset="0"/>
              </a:rPr>
              <a:t>profile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4DE77-018B-8356-4B8A-A43F2E32229A}"/>
              </a:ext>
            </a:extLst>
          </p:cNvPr>
          <p:cNvSpPr txBox="1"/>
          <p:nvPr/>
        </p:nvSpPr>
        <p:spPr>
          <a:xfrm>
            <a:off x="3041982" y="31851600"/>
            <a:ext cx="10531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chemeClr val="accent2"/>
                </a:solidFill>
                <a:highlight>
                  <a:srgbClr val="FFFFFF"/>
                </a:highlight>
                <a:latin typeface="Nunito" pitchFamily="2" charset="0"/>
              </a:rPr>
              <a:t>Antagonistic effect on IL-13 and TSLP in primary cells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9F593-6E2F-F80B-20B9-EF68DB206DD7}"/>
              </a:ext>
            </a:extLst>
          </p:cNvPr>
          <p:cNvSpPr txBox="1"/>
          <p:nvPr/>
        </p:nvSpPr>
        <p:spPr>
          <a:xfrm>
            <a:off x="20843589" y="15212302"/>
            <a:ext cx="7181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chemeClr val="accent2"/>
                </a:solidFill>
                <a:highlight>
                  <a:srgbClr val="FFFFFF"/>
                </a:highlight>
                <a:latin typeface="Nunito" pitchFamily="2" charset="0"/>
              </a:rPr>
              <a:t>Multibody mode of binding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C088E0-D2C0-6D4D-DA56-A646690D5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5169" y="16038691"/>
            <a:ext cx="12609994" cy="39528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E58603-8479-8AFC-FB35-7C8400237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8" y="24460200"/>
            <a:ext cx="13125704" cy="41110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7620CD-6D1B-2C51-0FFA-FA2602F23A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676" t="2844" b="49015"/>
          <a:stretch/>
        </p:blipFill>
        <p:spPr>
          <a:xfrm>
            <a:off x="13999441" y="36937649"/>
            <a:ext cx="2837640" cy="1993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BB1C323-B7EB-C0D2-6335-63EA7CCBE9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7321" y="23846037"/>
            <a:ext cx="7311585" cy="3824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30CE4B-9519-8390-DB56-A517505332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41221" y="31332068"/>
            <a:ext cx="12159154" cy="355977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30B236A-640B-ED2E-BA67-6E260C3506D7}"/>
              </a:ext>
            </a:extLst>
          </p:cNvPr>
          <p:cNvSpPr txBox="1"/>
          <p:nvPr/>
        </p:nvSpPr>
        <p:spPr>
          <a:xfrm>
            <a:off x="21206865" y="32663369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T1/2 = 15.7 days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3C2E3C-7452-F0FD-3F85-9C6B2BCB798A}"/>
              </a:ext>
            </a:extLst>
          </p:cNvPr>
          <p:cNvSpPr txBox="1"/>
          <p:nvPr/>
        </p:nvSpPr>
        <p:spPr>
          <a:xfrm>
            <a:off x="27413550" y="32537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T1/2 = 17.2 days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01F793-AAC1-A804-0378-D62FB79BBA16}"/>
              </a:ext>
            </a:extLst>
          </p:cNvPr>
          <p:cNvSpPr txBox="1"/>
          <p:nvPr/>
        </p:nvSpPr>
        <p:spPr>
          <a:xfrm>
            <a:off x="18245169" y="20554687"/>
            <a:ext cx="131928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Figure 3. Schematic Illustration of Biolojic’s multibody mode of binding. </a:t>
            </a:r>
            <a:r>
              <a:rPr lang="en-US" sz="2400" b="0">
                <a:solidFill>
                  <a:srgbClr val="002060"/>
                </a:solidFill>
                <a:latin typeface="Nunito" pitchFamily="2" charset="0"/>
              </a:rPr>
              <a:t>Multibodies are designed to bind different targets under different conditions. Here we present a multibody that can bind TSLP with both arms </a:t>
            </a:r>
            <a:r>
              <a:rPr lang="en-US" sz="2400">
                <a:solidFill>
                  <a:srgbClr val="002060"/>
                </a:solidFill>
                <a:latin typeface="Nunito" pitchFamily="2" charset="0"/>
              </a:rPr>
              <a:t>[A]</a:t>
            </a:r>
            <a:r>
              <a:rPr lang="en-US" sz="2400" b="0">
                <a:solidFill>
                  <a:srgbClr val="002060"/>
                </a:solidFill>
                <a:latin typeface="Nunito" pitchFamily="2" charset="0"/>
              </a:rPr>
              <a:t>, or IL-13 with both arms </a:t>
            </a:r>
            <a:r>
              <a:rPr lang="en-US" sz="2400">
                <a:solidFill>
                  <a:srgbClr val="002060"/>
                </a:solidFill>
                <a:latin typeface="Nunito" pitchFamily="2" charset="0"/>
              </a:rPr>
              <a:t>[B]</a:t>
            </a:r>
            <a:r>
              <a:rPr lang="en-US" sz="2400" b="0">
                <a:solidFill>
                  <a:srgbClr val="002060"/>
                </a:solidFill>
                <a:latin typeface="Nunito" pitchFamily="2" charset="0"/>
              </a:rPr>
              <a:t>, or IL-13/TSLP simultaneously </a:t>
            </a:r>
            <a:r>
              <a:rPr lang="en-US" sz="2400">
                <a:solidFill>
                  <a:srgbClr val="002060"/>
                </a:solidFill>
                <a:latin typeface="Nunito" pitchFamily="2" charset="0"/>
              </a:rPr>
              <a:t>[C]</a:t>
            </a:r>
            <a:r>
              <a:rPr lang="en-US" sz="2400" b="0">
                <a:solidFill>
                  <a:srgbClr val="002060"/>
                </a:solidFill>
                <a:latin typeface="Nunito" pitchFamily="2" charset="0"/>
              </a:rPr>
              <a:t>. The binding is modulated by time, location, and cytokine concentration.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AF7841-2162-B637-95CD-C9B332D9D000}"/>
              </a:ext>
            </a:extLst>
          </p:cNvPr>
          <p:cNvSpPr txBox="1"/>
          <p:nvPr/>
        </p:nvSpPr>
        <p:spPr>
          <a:xfrm>
            <a:off x="1604004" y="20803220"/>
            <a:ext cx="135798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Figure 1. Role of IL-13 and TSLP in allergic diseases.</a:t>
            </a:r>
            <a:r>
              <a:rPr lang="en-US" sz="2400" b="1" i="1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2400" b="0">
                <a:solidFill>
                  <a:srgbClr val="002060"/>
                </a:solidFill>
                <a:latin typeface="Nunito" pitchFamily="2" charset="0"/>
              </a:rPr>
              <a:t>Upon exposure to allergens and other environmental factors, TSLP promotes the differentiation of Th2 lymphocytes secreting IL-4, IL-5, IL-9, and IL-13. In turn, IL-13 effects B cells, eosinophils, and mast cells. Independently of TSLP, basophils secrete IL-13 and IL-14. </a:t>
            </a:r>
          </a:p>
        </p:txBody>
      </p:sp>
      <p:sp>
        <p:nvSpPr>
          <p:cNvPr id="58" name="Rectangle 167">
            <a:extLst>
              <a:ext uri="{FF2B5EF4-FFF2-40B4-BE49-F238E27FC236}">
                <a16:creationId xmlns:a16="http://schemas.microsoft.com/office/drawing/2014/main" id="{8A74E460-937F-D89D-C042-F2482400A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489" y="5615947"/>
            <a:ext cx="15055959" cy="914400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algn="ctr" defTabSz="2821781"/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E07958-BE06-87D1-AFE4-23DAFC66A50B}"/>
              </a:ext>
            </a:extLst>
          </p:cNvPr>
          <p:cNvSpPr txBox="1"/>
          <p:nvPr/>
        </p:nvSpPr>
        <p:spPr>
          <a:xfrm>
            <a:off x="23878336" y="8805496"/>
            <a:ext cx="7525834" cy="51398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>
                <a:solidFill>
                  <a:srgbClr val="002060"/>
                </a:solidFill>
                <a:latin typeface="Nunito" pitchFamily="2" charset="0"/>
              </a:rPr>
              <a:t>Figure 2. Biolojic’s innovative AI approach: perform one in-vitro generation, and let AI do the rest </a:t>
            </a:r>
            <a:r>
              <a:rPr lang="en-US" sz="2400" i="1">
                <a:solidFill>
                  <a:srgbClr val="002060"/>
                </a:solidFill>
                <a:latin typeface="Nunito" pitchFamily="2" charset="0"/>
              </a:rPr>
              <a:t>in-silico</a:t>
            </a:r>
          </a:p>
          <a:p>
            <a:pPr marL="514350" indent="-514350" algn="just" rtl="0" fontAlgn="base">
              <a:buFont typeface="+mj-lt"/>
              <a:buAutoNum type="arabicPeriod"/>
            </a:pPr>
            <a:r>
              <a:rPr lang="en-US" sz="2800" b="0">
                <a:solidFill>
                  <a:srgbClr val="002060"/>
                </a:solidFill>
                <a:latin typeface="Nunito" pitchFamily="2" charset="0"/>
              </a:rPr>
              <a:t>Libraries are designed to be good training sets, rather than to contain good solutions​</a:t>
            </a:r>
          </a:p>
          <a:p>
            <a:pPr marL="514350" indent="-514350" algn="just" rtl="0" fontAlgn="base">
              <a:buFont typeface="+mj-lt"/>
              <a:buAutoNum type="arabicPeriod"/>
            </a:pPr>
            <a:r>
              <a:rPr lang="en-US" sz="2800" b="0">
                <a:solidFill>
                  <a:srgbClr val="002060"/>
                </a:solidFill>
                <a:latin typeface="Nunito" pitchFamily="2" charset="0"/>
              </a:rPr>
              <a:t>Selections are done to measure Ab properties (affinity, stability, specificity, etc.) rather than to select specific Abs</a:t>
            </a:r>
            <a:r>
              <a:rPr lang="he-IL" sz="2800" b="0">
                <a:solidFill>
                  <a:srgbClr val="002060"/>
                </a:solidFill>
                <a:latin typeface="Nunito" pitchFamily="2" charset="0"/>
              </a:rPr>
              <a:t>​</a:t>
            </a:r>
          </a:p>
          <a:p>
            <a:pPr marL="514350" indent="-514350" algn="just" rtl="0" fontAlgn="base">
              <a:buFont typeface="+mj-lt"/>
              <a:buAutoNum type="arabicPeriod"/>
            </a:pPr>
            <a:r>
              <a:rPr lang="en-US" sz="2800" b="0">
                <a:solidFill>
                  <a:srgbClr val="002060"/>
                </a:solidFill>
                <a:latin typeface="Nunito" pitchFamily="2" charset="0"/>
              </a:rPr>
              <a:t>​Per-property models are trained on selections data ​</a:t>
            </a:r>
          </a:p>
          <a:p>
            <a:pPr marL="514350" indent="-514350" algn="just" fontAlgn="base">
              <a:buFont typeface="+mj-lt"/>
              <a:buAutoNum type="arabicPeriod"/>
            </a:pPr>
            <a:r>
              <a:rPr lang="en-US" sz="2800" b="0">
                <a:solidFill>
                  <a:srgbClr val="002060"/>
                </a:solidFill>
                <a:latin typeface="Nunito"/>
              </a:rPr>
              <a:t>Genetic algorithms (GA) are used to search a huge</a:t>
            </a:r>
            <a:r>
              <a:rPr lang="en-US" sz="2800">
                <a:solidFill>
                  <a:srgbClr val="002060"/>
                </a:solidFill>
                <a:latin typeface="Nunito"/>
              </a:rPr>
              <a:t> sequence space</a:t>
            </a:r>
            <a:r>
              <a:rPr lang="en-US" sz="2800" b="0">
                <a:solidFill>
                  <a:srgbClr val="002060"/>
                </a:solidFill>
                <a:latin typeface="Nunito"/>
              </a:rPr>
              <a:t>, in silico, for variants that fulfill all properties</a:t>
            </a:r>
          </a:p>
        </p:txBody>
      </p:sp>
      <p:sp>
        <p:nvSpPr>
          <p:cNvPr id="192" name="Rectangle 167">
            <a:extLst>
              <a:ext uri="{FF2B5EF4-FFF2-40B4-BE49-F238E27FC236}">
                <a16:creationId xmlns:a16="http://schemas.microsoft.com/office/drawing/2014/main" id="{B19D30AD-DBD6-9C63-1B77-3372A8902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4797" y="37109400"/>
            <a:ext cx="15055959" cy="914400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algn="ctr" defTabSz="2821781"/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3789A4B-B433-5D39-49A0-73F11C3D5835}"/>
              </a:ext>
            </a:extLst>
          </p:cNvPr>
          <p:cNvSpPr txBox="1"/>
          <p:nvPr/>
        </p:nvSpPr>
        <p:spPr>
          <a:xfrm>
            <a:off x="18003462" y="15971010"/>
            <a:ext cx="54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A.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DDEDB23C-983B-BB59-C158-572325B7A360}"/>
              </a:ext>
            </a:extLst>
          </p:cNvPr>
          <p:cNvSpPr txBox="1"/>
          <p:nvPr/>
        </p:nvSpPr>
        <p:spPr>
          <a:xfrm>
            <a:off x="22522108" y="16010985"/>
            <a:ext cx="89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B.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0087EF5C-E585-DCAD-D4FE-AE447B054B9D}"/>
              </a:ext>
            </a:extLst>
          </p:cNvPr>
          <p:cNvSpPr txBox="1"/>
          <p:nvPr/>
        </p:nvSpPr>
        <p:spPr>
          <a:xfrm>
            <a:off x="26655393" y="15971010"/>
            <a:ext cx="54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C.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F6BDAFF9-000B-7CE2-88AD-17AEDAFCAA76}"/>
              </a:ext>
            </a:extLst>
          </p:cNvPr>
          <p:cNvSpPr txBox="1"/>
          <p:nvPr/>
        </p:nvSpPr>
        <p:spPr>
          <a:xfrm>
            <a:off x="1241228" y="36032278"/>
            <a:ext cx="54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A.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4C622A0-BE1E-2242-1998-76CD4C8795C2}"/>
              </a:ext>
            </a:extLst>
          </p:cNvPr>
          <p:cNvSpPr txBox="1"/>
          <p:nvPr/>
        </p:nvSpPr>
        <p:spPr>
          <a:xfrm>
            <a:off x="5638800" y="36032278"/>
            <a:ext cx="89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B.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977E21F2-B4F3-5648-6843-9AE03DD8DA9C}"/>
              </a:ext>
            </a:extLst>
          </p:cNvPr>
          <p:cNvSpPr txBox="1"/>
          <p:nvPr/>
        </p:nvSpPr>
        <p:spPr>
          <a:xfrm>
            <a:off x="10014323" y="36035896"/>
            <a:ext cx="54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C.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FE1B1E4-BC4A-32AE-039C-3A86FF9852C4}"/>
              </a:ext>
            </a:extLst>
          </p:cNvPr>
          <p:cNvSpPr txBox="1"/>
          <p:nvPr/>
        </p:nvSpPr>
        <p:spPr>
          <a:xfrm>
            <a:off x="1758233" y="24503579"/>
            <a:ext cx="54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A.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291496D-394D-B03E-2985-099B3509E90C}"/>
              </a:ext>
            </a:extLst>
          </p:cNvPr>
          <p:cNvSpPr txBox="1"/>
          <p:nvPr/>
        </p:nvSpPr>
        <p:spPr>
          <a:xfrm>
            <a:off x="8509056" y="24499889"/>
            <a:ext cx="89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B.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8418DA9-12A8-FA94-3C4C-10AF05391913}"/>
              </a:ext>
            </a:extLst>
          </p:cNvPr>
          <p:cNvSpPr txBox="1"/>
          <p:nvPr/>
        </p:nvSpPr>
        <p:spPr>
          <a:xfrm>
            <a:off x="18973800" y="31368344"/>
            <a:ext cx="54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A.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18172BD-C506-764C-3CAA-A0FBA3111C42}"/>
              </a:ext>
            </a:extLst>
          </p:cNvPr>
          <p:cNvSpPr txBox="1"/>
          <p:nvPr/>
        </p:nvSpPr>
        <p:spPr>
          <a:xfrm>
            <a:off x="25374600" y="31380898"/>
            <a:ext cx="89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" pitchFamily="2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60470112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erceptualpewter|08-20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f652b6-bf48-4ce8-8089-a61fed241f09" xsi:nil="true"/>
    <lcf76f155ced4ddcb4097134ff3c332f xmlns="c78e2fa2-8c03-4889-b561-4d1d6e8fe5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9699D9B5BE244D9990857EA368B8EC" ma:contentTypeVersion="12" ma:contentTypeDescription="Create a new document." ma:contentTypeScope="" ma:versionID="1006e17f1886f14c3a09e256ba06e958">
  <xsd:schema xmlns:xsd="http://www.w3.org/2001/XMLSchema" xmlns:xs="http://www.w3.org/2001/XMLSchema" xmlns:p="http://schemas.microsoft.com/office/2006/metadata/properties" xmlns:ns2="c78e2fa2-8c03-4889-b561-4d1d6e8fe56e" xmlns:ns3="7df652b6-bf48-4ce8-8089-a61fed241f09" targetNamespace="http://schemas.microsoft.com/office/2006/metadata/properties" ma:root="true" ma:fieldsID="52878ca4787071a94141a7668852d3d9" ns2:_="" ns3:_="">
    <xsd:import namespace="c78e2fa2-8c03-4889-b561-4d1d6e8fe56e"/>
    <xsd:import namespace="7df652b6-bf48-4ce8-8089-a61fed241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e2fa2-8c03-4889-b561-4d1d6e8fe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86b0324-2ead-4117-8357-245991c6a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652b6-bf48-4ce8-8089-a61fed241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bde5d32-dfdd-4997-afc8-ce8bb23f5555}" ma:internalName="TaxCatchAll" ma:showField="CatchAllData" ma:web="7df652b6-bf48-4ce8-8089-a61fed241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99A58-8847-4325-AD87-299D76E77095}">
  <ds:schemaRefs>
    <ds:schemaRef ds:uri="7df652b6-bf48-4ce8-8089-a61fed241f09"/>
    <ds:schemaRef ds:uri="c78e2fa2-8c03-4889-b561-4d1d6e8fe56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F185ED-F022-4A17-9FB6-87A82E152D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95269-C703-4255-BB12-94F896E74C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1191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 Display</vt:lpstr>
      <vt:lpstr>Arial</vt:lpstr>
      <vt:lpstr>Aptos</vt:lpstr>
      <vt:lpstr>Nunito</vt:lpstr>
      <vt:lpstr>Wingdings</vt:lpstr>
      <vt:lpstr>Office Theme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Yael Diesendruck</cp:lastModifiedBy>
  <cp:revision>1</cp:revision>
  <dcterms:modified xsi:type="dcterms:W3CDTF">2024-03-29T19:37:28Z</dcterms:modified>
  <cp:category>science research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0x010100C59699D9B5BE244D9990857EA368B8EC</vt:lpwstr>
  </property>
  <property fmtid="{D5CDD505-2E9C-101B-9397-08002B2CF9AE}" pid="3" name="MediaServiceImageTags">
    <vt:lpwstr/>
  </property>
</Properties>
</file>